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4"/>
  </p:sldMasterIdLst>
  <p:notesMasterIdLst>
    <p:notesMasterId r:id="rId12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orbel" panose="020B0503020204020204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69500D-6E95-F7C4-28CF-BDEB0F6376BB}" v="2" dt="2020-01-29T17:31:02.379"/>
    <p1510:client id="{77951D0C-CC4A-7C9B-A5FB-E2329F206501}" v="7" dt="2019-09-04T19:45:33.414"/>
    <p1510:client id="{F8EB115B-8A38-D9A2-CE16-08C99A45216E}" v="4" dt="2021-09-07T20:36:42.2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91183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revisar la hoja con los participantes y discutir las recomendaciones de cada una de las cajas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16;p2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17" name="Google Shape;17;p2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8" name="Google Shape;18;p2"/>
              <p:cNvSpPr/>
              <p:nvPr/>
            </p:nvSpPr>
            <p:spPr>
              <a:xfrm rot="10800000" flipH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50800" dist="63500" dir="2700000" algn="tl" rotWithShape="0">
                  <a:srgbClr val="000000">
                    <a:alpha val="4980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  <p:cxnSp>
            <p:nvCxnSpPr>
              <p:cNvPr id="19" name="Google Shape;19;p2"/>
              <p:cNvCxnSpPr/>
              <p:nvPr/>
            </p:nvCxnSpPr>
            <p:spPr>
              <a:xfrm>
                <a:off x="0" y="3379694"/>
                <a:ext cx="7543800" cy="2377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20" name="Google Shape;20;p2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Clr>
                <a:srgbClr val="164575"/>
              </a:buClr>
              <a:buSzPts val="4600"/>
              <a:buFont typeface="Corbel"/>
              <a:buNone/>
              <a:defRPr sz="46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Noto Sans Symbols"/>
              <a:buNone/>
              <a:defRPr sz="14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ctr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2000" b="0" i="0" u="none" strike="noStrike" cap="none">
                <a:solidFill>
                  <a:srgbClr val="888D97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ctr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None/>
              <a:defRPr sz="1800" b="0" i="0" u="none" strike="noStrike" cap="none">
                <a:solidFill>
                  <a:srgbClr val="888D97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ctr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None/>
              <a:defRPr sz="1800" b="0" i="0" u="none" strike="noStrike" cap="none">
                <a:solidFill>
                  <a:srgbClr val="888D97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ctr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None/>
              <a:defRPr sz="1800" b="0" i="0" u="none" strike="noStrike" cap="none">
                <a:solidFill>
                  <a:srgbClr val="888D97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ctr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None/>
              <a:defRPr sz="1800" b="0" i="0" u="none" strike="noStrike" cap="none">
                <a:solidFill>
                  <a:srgbClr val="888D97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ctr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None/>
              <a:defRPr sz="1800" b="0" i="0" u="none" strike="noStrike" cap="none">
                <a:solidFill>
                  <a:srgbClr val="888D97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ctr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None/>
              <a:defRPr sz="1800" b="0" i="0" u="none" strike="noStrike" cap="none">
                <a:solidFill>
                  <a:srgbClr val="888D97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ctr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None/>
              <a:defRPr sz="1800" b="0" i="0" u="none" strike="noStrike" cap="none">
                <a:solidFill>
                  <a:srgbClr val="888D97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dt" idx="10"/>
          </p:nvPr>
        </p:nvSpPr>
        <p:spPr>
          <a:xfrm rot="-5400000">
            <a:off x="-734076" y="4503737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ftr" idx="11"/>
          </p:nvPr>
        </p:nvSpPr>
        <p:spPr>
          <a:xfrm rot="-5400000">
            <a:off x="-356811" y="4503737"/>
            <a:ext cx="20573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oogle Shape;98;p11"/>
          <p:cNvGrpSpPr/>
          <p:nvPr/>
        </p:nvGrpSpPr>
        <p:grpSpPr>
          <a:xfrm>
            <a:off x="228600" y="228601"/>
            <a:ext cx="4251960" cy="6387352"/>
            <a:chOff x="228600" y="228601"/>
            <a:chExt cx="4251960" cy="6387352"/>
          </a:xfrm>
        </p:grpSpPr>
        <p:sp>
          <p:nvSpPr>
            <p:cNvPr id="99" name="Google Shape;99;p11"/>
            <p:cNvSpPr/>
            <p:nvPr/>
          </p:nvSpPr>
          <p:spPr>
            <a:xfrm rot="10800000" flipH="1">
              <a:off x="228600" y="228601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lt1"/>
            </a:solidFill>
            <a:ln>
              <a:noFill/>
            </a:ln>
            <a:effectLst>
              <a:outerShdw blurRad="50800" dist="63500" dir="2700000" algn="t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00" name="Google Shape;100;p11"/>
            <p:cNvSpPr/>
            <p:nvPr/>
          </p:nvSpPr>
          <p:spPr>
            <a:xfrm>
              <a:off x="3886200" y="432548"/>
              <a:ext cx="355002" cy="355002"/>
            </a:xfrm>
            <a:prstGeom prst="teardrop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101" name="Google Shape;101;p11"/>
          <p:cNvSpPr txBox="1">
            <a:spLocks noGrp="1"/>
          </p:cNvSpPr>
          <p:nvPr>
            <p:ph type="title"/>
          </p:nvPr>
        </p:nvSpPr>
        <p:spPr>
          <a:xfrm>
            <a:off x="530352" y="2176272"/>
            <a:ext cx="3657600" cy="116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orbel"/>
              <a:buNone/>
              <a:defRPr sz="3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2" name="Google Shape;102;p11"/>
          <p:cNvSpPr>
            <a:spLocks noGrp="1"/>
          </p:cNvSpPr>
          <p:nvPr>
            <p:ph type="pic" idx="2"/>
          </p:nvPr>
        </p:nvSpPr>
        <p:spPr>
          <a:xfrm flipH="1">
            <a:off x="4654475" y="228600"/>
            <a:ext cx="4251960" cy="6391656"/>
          </a:xfrm>
          <a:prstGeom prst="snip2DiagRect">
            <a:avLst>
              <a:gd name="adj1" fmla="val 0"/>
              <a:gd name="adj2" fmla="val 4017"/>
            </a:avLst>
          </a:prstGeom>
          <a:noFill/>
          <a:ln>
            <a:noFill/>
          </a:ln>
          <a:effectLst>
            <a:outerShdw blurRad="50800" dist="63500" dir="2700000" algn="t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None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20"/>
              <a:buFont typeface="Noto Sans Symbols"/>
              <a:buNone/>
              <a:defRPr sz="2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Noto Sans Symbols"/>
              <a:buNone/>
              <a:defRPr sz="24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20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20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20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20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20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20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3" name="Google Shape;103;p11"/>
          <p:cNvSpPr txBox="1">
            <a:spLocks noGrp="1"/>
          </p:cNvSpPr>
          <p:nvPr>
            <p:ph type="body" idx="1"/>
          </p:nvPr>
        </p:nvSpPr>
        <p:spPr>
          <a:xfrm>
            <a:off x="530352" y="3342401"/>
            <a:ext cx="3657600" cy="2595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None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None/>
              <a:defRPr sz="12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10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810"/>
              <a:buFont typeface="Noto Sans Symbols"/>
              <a:buNone/>
              <a:defRPr sz="9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810"/>
              <a:buFont typeface="Noto Sans Symbols"/>
              <a:buNone/>
              <a:defRPr sz="9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810"/>
              <a:buFont typeface="Noto Sans Symbols"/>
              <a:buNone/>
              <a:defRPr sz="9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810"/>
              <a:buFont typeface="Noto Sans Symbols"/>
              <a:buNone/>
              <a:defRPr sz="9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810"/>
              <a:buFont typeface="Noto Sans Symbols"/>
              <a:buNone/>
              <a:defRPr sz="9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810"/>
              <a:buFont typeface="Noto Sans Symbols"/>
              <a:buNone/>
              <a:defRPr sz="9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4" name="Google Shape;104;p11"/>
          <p:cNvSpPr txBox="1">
            <a:spLocks noGrp="1"/>
          </p:cNvSpPr>
          <p:nvPr>
            <p:ph type="dt" idx="10"/>
          </p:nvPr>
        </p:nvSpPr>
        <p:spPr>
          <a:xfrm>
            <a:off x="758952" y="6300216"/>
            <a:ext cx="12984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5" name="Google Shape;105;p11"/>
          <p:cNvSpPr txBox="1">
            <a:spLocks noGrp="1"/>
          </p:cNvSpPr>
          <p:nvPr>
            <p:ph type="ftr" idx="11"/>
          </p:nvPr>
        </p:nvSpPr>
        <p:spPr>
          <a:xfrm>
            <a:off x="2057400" y="6300216"/>
            <a:ext cx="23408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6" name="Google Shape;106;p11"/>
          <p:cNvSpPr txBox="1">
            <a:spLocks noGrp="1"/>
          </p:cNvSpPr>
          <p:nvPr>
            <p:ph type="sldNum" idx="12"/>
          </p:nvPr>
        </p:nvSpPr>
        <p:spPr>
          <a:xfrm>
            <a:off x="301752" y="6300216"/>
            <a:ext cx="4480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spcBef>
                <a:spcPts val="0"/>
              </a:spcBef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 rtl="0">
              <a:spcBef>
                <a:spcPts val="0"/>
              </a:spcBef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 rtl="0">
              <a:spcBef>
                <a:spcPts val="0"/>
              </a:spcBef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 rtl="0">
              <a:spcBef>
                <a:spcPts val="0"/>
              </a:spcBef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l" rtl="0">
              <a:spcBef>
                <a:spcPts val="0"/>
              </a:spcBef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l" rtl="0">
              <a:spcBef>
                <a:spcPts val="0"/>
              </a:spcBef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l" rtl="0">
              <a:spcBef>
                <a:spcPts val="0"/>
              </a:spcBef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l" rtl="0">
              <a:spcBef>
                <a:spcPts val="0"/>
              </a:spcBef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above Caption">
  <p:cSld name="Picture above Caption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2"/>
          <p:cNvSpPr/>
          <p:nvPr/>
        </p:nvSpPr>
        <p:spPr>
          <a:xfrm rot="10800000" flipH="1">
            <a:off x="228600" y="4648200"/>
            <a:ext cx="8686800" cy="1963271"/>
          </a:xfrm>
          <a:prstGeom prst="snip2DiagRect">
            <a:avLst>
              <a:gd name="adj1" fmla="val 0"/>
              <a:gd name="adj2" fmla="val 9373"/>
            </a:avLst>
          </a:prstGeom>
          <a:solidFill>
            <a:schemeClr val="lt1"/>
          </a:solidFill>
          <a:ln>
            <a:noFill/>
          </a:ln>
          <a:effectLst>
            <a:outerShdw blurRad="50800" dist="63500" dir="2700000" algn="t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09" name="Google Shape;109;p12"/>
          <p:cNvSpPr txBox="1">
            <a:spLocks noGrp="1"/>
          </p:cNvSpPr>
          <p:nvPr>
            <p:ph type="title"/>
          </p:nvPr>
        </p:nvSpPr>
        <p:spPr>
          <a:xfrm>
            <a:off x="457200" y="4648200"/>
            <a:ext cx="81534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orbel"/>
              <a:buNone/>
              <a:defRPr sz="3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0" name="Google Shape;110;p12"/>
          <p:cNvSpPr txBox="1">
            <a:spLocks noGrp="1"/>
          </p:cNvSpPr>
          <p:nvPr>
            <p:ph type="dt" idx="10"/>
          </p:nvPr>
        </p:nvSpPr>
        <p:spPr>
          <a:xfrm>
            <a:off x="228600" y="624391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11" name="Google Shape;111;p12"/>
          <p:cNvSpPr txBox="1">
            <a:spLocks noGrp="1"/>
          </p:cNvSpPr>
          <p:nvPr>
            <p:ph type="ftr" idx="11"/>
          </p:nvPr>
        </p:nvSpPr>
        <p:spPr>
          <a:xfrm>
            <a:off x="5867400" y="624840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12" name="Google Shape;112;p12"/>
          <p:cNvSpPr txBox="1">
            <a:spLocks noGrp="1"/>
          </p:cNvSpPr>
          <p:nvPr>
            <p:ph type="sldNum" idx="12"/>
          </p:nvPr>
        </p:nvSpPr>
        <p:spPr>
          <a:xfrm>
            <a:off x="4305300" y="6248400"/>
            <a:ext cx="533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ctr" rtl="0">
              <a:spcBef>
                <a:spcPts val="0"/>
              </a:spcBef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ctr" rtl="0">
              <a:spcBef>
                <a:spcPts val="0"/>
              </a:spcBef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ctr" rtl="0">
              <a:spcBef>
                <a:spcPts val="0"/>
              </a:spcBef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ctr" rtl="0">
              <a:spcBef>
                <a:spcPts val="0"/>
              </a:spcBef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ctr" rtl="0">
              <a:spcBef>
                <a:spcPts val="0"/>
              </a:spcBef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ctr" rtl="0">
              <a:spcBef>
                <a:spcPts val="0"/>
              </a:spcBef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ctr" rtl="0">
              <a:spcBef>
                <a:spcPts val="0"/>
              </a:spcBef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ctr" rtl="0">
              <a:spcBef>
                <a:spcPts val="0"/>
              </a:spcBef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3" name="Google Shape;113;p12"/>
          <p:cNvSpPr txBox="1">
            <a:spLocks noGrp="1"/>
          </p:cNvSpPr>
          <p:nvPr>
            <p:ph type="body" idx="1"/>
          </p:nvPr>
        </p:nvSpPr>
        <p:spPr>
          <a:xfrm>
            <a:off x="457200" y="5257799"/>
            <a:ext cx="8156448" cy="820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None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None/>
              <a:defRPr sz="12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10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810"/>
              <a:buFont typeface="Noto Sans Symbols"/>
              <a:buNone/>
              <a:defRPr sz="9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810"/>
              <a:buFont typeface="Noto Sans Symbols"/>
              <a:buNone/>
              <a:defRPr sz="9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810"/>
              <a:buFont typeface="Noto Sans Symbols"/>
              <a:buNone/>
              <a:defRPr sz="9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810"/>
              <a:buFont typeface="Noto Sans Symbols"/>
              <a:buNone/>
              <a:defRPr sz="9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810"/>
              <a:buFont typeface="Noto Sans Symbols"/>
              <a:buNone/>
              <a:defRPr sz="9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810"/>
              <a:buFont typeface="Noto Sans Symbols"/>
              <a:buNone/>
              <a:defRPr sz="9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14" name="Google Shape;114;p12"/>
          <p:cNvSpPr>
            <a:spLocks noGrp="1"/>
          </p:cNvSpPr>
          <p:nvPr>
            <p:ph type="pic" idx="2"/>
          </p:nvPr>
        </p:nvSpPr>
        <p:spPr>
          <a:xfrm flipH="1">
            <a:off x="228600" y="228600"/>
            <a:ext cx="8677835" cy="4267200"/>
          </a:xfrm>
          <a:prstGeom prst="snip2DiagRect">
            <a:avLst>
              <a:gd name="adj1" fmla="val 0"/>
              <a:gd name="adj2" fmla="val 4332"/>
            </a:avLst>
          </a:prstGeom>
          <a:noFill/>
          <a:ln>
            <a:noFill/>
          </a:ln>
          <a:effectLst>
            <a:outerShdw blurRad="50800" dist="63500" dir="2700000" algn="t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None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20"/>
              <a:buFont typeface="Noto Sans Symbols"/>
              <a:buNone/>
              <a:defRPr sz="2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Noto Sans Symbols"/>
              <a:buNone/>
              <a:defRPr sz="24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20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20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20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20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20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20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">
  <p:cSld name="Closing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3"/>
          <p:cNvSpPr txBox="1">
            <a:spLocks noGrp="1"/>
          </p:cNvSpPr>
          <p:nvPr>
            <p:ph type="dt" idx="10"/>
          </p:nvPr>
        </p:nvSpPr>
        <p:spPr>
          <a:xfrm>
            <a:off x="228600" y="624391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17" name="Google Shape;117;p13"/>
          <p:cNvSpPr txBox="1">
            <a:spLocks noGrp="1"/>
          </p:cNvSpPr>
          <p:nvPr>
            <p:ph type="ftr" idx="11"/>
          </p:nvPr>
        </p:nvSpPr>
        <p:spPr>
          <a:xfrm>
            <a:off x="5867400" y="624840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18" name="Google Shape;118;p13"/>
          <p:cNvSpPr txBox="1">
            <a:spLocks noGrp="1"/>
          </p:cNvSpPr>
          <p:nvPr>
            <p:ph type="sldNum" idx="12"/>
          </p:nvPr>
        </p:nvSpPr>
        <p:spPr>
          <a:xfrm>
            <a:off x="4305300" y="6248400"/>
            <a:ext cx="533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ctr" rtl="0">
              <a:spcBef>
                <a:spcPts val="0"/>
              </a:spcBef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ctr" rtl="0">
              <a:spcBef>
                <a:spcPts val="0"/>
              </a:spcBef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ctr" rtl="0">
              <a:spcBef>
                <a:spcPts val="0"/>
              </a:spcBef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ctr" rtl="0">
              <a:spcBef>
                <a:spcPts val="0"/>
              </a:spcBef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ctr" rtl="0">
              <a:spcBef>
                <a:spcPts val="0"/>
              </a:spcBef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ctr" rtl="0">
              <a:spcBef>
                <a:spcPts val="0"/>
              </a:spcBef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ctr" rtl="0">
              <a:spcBef>
                <a:spcPts val="0"/>
              </a:spcBef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ctr" rtl="0">
              <a:spcBef>
                <a:spcPts val="0"/>
              </a:spcBef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4"/>
          <p:cNvSpPr/>
          <p:nvPr/>
        </p:nvSpPr>
        <p:spPr>
          <a:xfrm rot="10800000" flipH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lt1"/>
          </a:solidFill>
          <a:ln>
            <a:noFill/>
          </a:ln>
          <a:effectLst>
            <a:outerShdw blurRad="50800" dist="63500" dir="2700000" algn="t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21" name="Google Shape;121;p14"/>
          <p:cNvSpPr/>
          <p:nvPr/>
        </p:nvSpPr>
        <p:spPr>
          <a:xfrm rot="10800000" flipH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lt1"/>
          </a:solidFill>
          <a:ln>
            <a:noFill/>
          </a:ln>
          <a:effectLst>
            <a:outerShdw blurRad="50800" dist="63500" dir="2700000" algn="t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22" name="Google Shape;122;p14"/>
          <p:cNvSpPr txBox="1"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164575"/>
              </a:buClr>
              <a:buSzPts val="3800"/>
              <a:buFont typeface="Corbel"/>
              <a:buNone/>
              <a:defRPr sz="3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3" name="Google Shape;123;p14"/>
          <p:cNvSpPr txBox="1">
            <a:spLocks noGrp="1"/>
          </p:cNvSpPr>
          <p:nvPr>
            <p:ph type="body" idx="1"/>
          </p:nvPr>
        </p:nvSpPr>
        <p:spPr>
          <a:xfrm rot="5400000">
            <a:off x="2567595" y="161692"/>
            <a:ext cx="4007224" cy="7583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4330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+"/>
              <a:defRPr sz="22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429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+"/>
              <a:defRPr sz="20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3146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3146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3147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3147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3147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3147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3147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24" name="Google Shape;124;p14"/>
          <p:cNvSpPr txBox="1">
            <a:spLocks noGrp="1"/>
          </p:cNvSpPr>
          <p:nvPr>
            <p:ph type="dt" idx="10"/>
          </p:nvPr>
        </p:nvSpPr>
        <p:spPr>
          <a:xfrm>
            <a:off x="228600" y="624391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25" name="Google Shape;125;p14"/>
          <p:cNvSpPr txBox="1">
            <a:spLocks noGrp="1"/>
          </p:cNvSpPr>
          <p:nvPr>
            <p:ph type="ftr" idx="11"/>
          </p:nvPr>
        </p:nvSpPr>
        <p:spPr>
          <a:xfrm>
            <a:off x="5867400" y="624840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26" name="Google Shape;126;p14"/>
          <p:cNvSpPr txBox="1">
            <a:spLocks noGrp="1"/>
          </p:cNvSpPr>
          <p:nvPr>
            <p:ph type="sldNum" idx="12"/>
          </p:nvPr>
        </p:nvSpPr>
        <p:spPr>
          <a:xfrm>
            <a:off x="4305300" y="6248400"/>
            <a:ext cx="533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ctr" rtl="0">
              <a:spcBef>
                <a:spcPts val="0"/>
              </a:spcBef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ctr" rtl="0">
              <a:spcBef>
                <a:spcPts val="0"/>
              </a:spcBef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ctr" rtl="0">
              <a:spcBef>
                <a:spcPts val="0"/>
              </a:spcBef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ctr" rtl="0">
              <a:spcBef>
                <a:spcPts val="0"/>
              </a:spcBef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ctr" rtl="0">
              <a:spcBef>
                <a:spcPts val="0"/>
              </a:spcBef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ctr" rtl="0">
              <a:spcBef>
                <a:spcPts val="0"/>
              </a:spcBef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ctr" rtl="0">
              <a:spcBef>
                <a:spcPts val="0"/>
              </a:spcBef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ctr" rtl="0">
              <a:spcBef>
                <a:spcPts val="0"/>
              </a:spcBef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5"/>
          <p:cNvSpPr/>
          <p:nvPr/>
        </p:nvSpPr>
        <p:spPr>
          <a:xfrm rot="10800000" flipH="1">
            <a:off x="228600" y="228601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lt1"/>
          </a:solidFill>
          <a:ln>
            <a:noFill/>
          </a:ln>
          <a:effectLst>
            <a:outerShdw blurRad="50800" dist="63500" dir="2700000" algn="t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29" name="Google Shape;129;p15"/>
          <p:cNvSpPr txBox="1">
            <a:spLocks noGrp="1"/>
          </p:cNvSpPr>
          <p:nvPr>
            <p:ph type="title"/>
          </p:nvPr>
        </p:nvSpPr>
        <p:spPr>
          <a:xfrm rot="5400000">
            <a:off x="5524500" y="2781301"/>
            <a:ext cx="51054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164575"/>
              </a:buClr>
              <a:buSzPts val="3800"/>
              <a:buFont typeface="Corbel"/>
              <a:buNone/>
              <a:defRPr sz="3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0" name="Google Shape;130;p15"/>
          <p:cNvSpPr txBox="1">
            <a:spLocks noGrp="1"/>
          </p:cNvSpPr>
          <p:nvPr>
            <p:ph type="body" idx="1"/>
          </p:nvPr>
        </p:nvSpPr>
        <p:spPr>
          <a:xfrm rot="5400000">
            <a:off x="1380331" y="237332"/>
            <a:ext cx="5105400" cy="6307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4330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+"/>
              <a:defRPr sz="22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429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+"/>
              <a:defRPr sz="20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3146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3146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3147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3147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3147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3147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3147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31" name="Google Shape;131;p15"/>
          <p:cNvSpPr txBox="1">
            <a:spLocks noGrp="1"/>
          </p:cNvSpPr>
          <p:nvPr>
            <p:ph type="dt" idx="10"/>
          </p:nvPr>
        </p:nvSpPr>
        <p:spPr>
          <a:xfrm>
            <a:off x="228600" y="624391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32" name="Google Shape;132;p15"/>
          <p:cNvSpPr txBox="1">
            <a:spLocks noGrp="1"/>
          </p:cNvSpPr>
          <p:nvPr>
            <p:ph type="ftr" idx="11"/>
          </p:nvPr>
        </p:nvSpPr>
        <p:spPr>
          <a:xfrm>
            <a:off x="5867400" y="624840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33" name="Google Shape;133;p15"/>
          <p:cNvSpPr txBox="1">
            <a:spLocks noGrp="1"/>
          </p:cNvSpPr>
          <p:nvPr>
            <p:ph type="sldNum" idx="12"/>
          </p:nvPr>
        </p:nvSpPr>
        <p:spPr>
          <a:xfrm>
            <a:off x="4305300" y="6248400"/>
            <a:ext cx="533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ctr" rtl="0">
              <a:spcBef>
                <a:spcPts val="0"/>
              </a:spcBef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ctr" rtl="0">
              <a:spcBef>
                <a:spcPts val="0"/>
              </a:spcBef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ctr" rtl="0">
              <a:spcBef>
                <a:spcPts val="0"/>
              </a:spcBef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ctr" rtl="0">
              <a:spcBef>
                <a:spcPts val="0"/>
              </a:spcBef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ctr" rtl="0">
              <a:spcBef>
                <a:spcPts val="0"/>
              </a:spcBef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ctr" rtl="0">
              <a:spcBef>
                <a:spcPts val="0"/>
              </a:spcBef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ctr" rtl="0">
              <a:spcBef>
                <a:spcPts val="0"/>
              </a:spcBef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ctr" rtl="0">
              <a:spcBef>
                <a:spcPts val="0"/>
              </a:spcBef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/>
          <p:nvPr/>
        </p:nvSpPr>
        <p:spPr>
          <a:xfrm rot="10800000" flipH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lt1"/>
          </a:solidFill>
          <a:ln>
            <a:noFill/>
          </a:ln>
          <a:effectLst>
            <a:outerShdw blurRad="50800" dist="63500" dir="2700000" algn="t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7" name="Google Shape;27;p3"/>
          <p:cNvSpPr/>
          <p:nvPr/>
        </p:nvSpPr>
        <p:spPr>
          <a:xfrm rot="10800000" flipH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lt1"/>
          </a:solidFill>
          <a:ln>
            <a:noFill/>
          </a:ln>
          <a:effectLst>
            <a:outerShdw blurRad="50800" dist="63500" dir="2700000" algn="t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8" name="Google Shape;28;p3"/>
          <p:cNvSpPr txBox="1"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164575"/>
              </a:buClr>
              <a:buSzPts val="3800"/>
              <a:buFont typeface="Corbel"/>
              <a:buNone/>
              <a:defRPr sz="3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1"/>
          </p:nvPr>
        </p:nvSpPr>
        <p:spPr>
          <a:xfrm>
            <a:off x="779463" y="1949824"/>
            <a:ext cx="7583488" cy="4007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4330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+"/>
              <a:defRPr sz="22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429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+"/>
              <a:defRPr sz="20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3146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3146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3147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3147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3147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3147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3147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dt" idx="10"/>
          </p:nvPr>
        </p:nvSpPr>
        <p:spPr>
          <a:xfrm>
            <a:off x="228600" y="624391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ftr" idx="11"/>
          </p:nvPr>
        </p:nvSpPr>
        <p:spPr>
          <a:xfrm>
            <a:off x="5867400" y="624840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sldNum" idx="12"/>
          </p:nvPr>
        </p:nvSpPr>
        <p:spPr>
          <a:xfrm>
            <a:off x="4305300" y="6248400"/>
            <a:ext cx="533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ctr" rtl="0">
              <a:spcBef>
                <a:spcPts val="0"/>
              </a:spcBef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ctr" rtl="0">
              <a:spcBef>
                <a:spcPts val="0"/>
              </a:spcBef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ctr" rtl="0">
              <a:spcBef>
                <a:spcPts val="0"/>
              </a:spcBef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ctr" rtl="0">
              <a:spcBef>
                <a:spcPts val="0"/>
              </a:spcBef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ctr" rtl="0">
              <a:spcBef>
                <a:spcPts val="0"/>
              </a:spcBef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ctr" rtl="0">
              <a:spcBef>
                <a:spcPts val="0"/>
              </a:spcBef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ctr" rtl="0">
              <a:spcBef>
                <a:spcPts val="0"/>
              </a:spcBef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ctr" rtl="0">
              <a:spcBef>
                <a:spcPts val="0"/>
              </a:spcBef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/>
          <p:nvPr/>
        </p:nvSpPr>
        <p:spPr>
          <a:xfrm rot="10800000" flipH="1">
            <a:off x="228600" y="228601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lt1"/>
          </a:solidFill>
          <a:ln>
            <a:noFill/>
          </a:ln>
          <a:effectLst>
            <a:outerShdw blurRad="50800" dist="63500" dir="2700000" algn="t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5" name="Google Shape;35;p4"/>
          <p:cNvSpPr txBox="1">
            <a:spLocks noGrp="1"/>
          </p:cNvSpPr>
          <p:nvPr>
            <p:ph type="dt" idx="10"/>
          </p:nvPr>
        </p:nvSpPr>
        <p:spPr>
          <a:xfrm>
            <a:off x="228600" y="624391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ftr" idx="11"/>
          </p:nvPr>
        </p:nvSpPr>
        <p:spPr>
          <a:xfrm>
            <a:off x="5867400" y="624840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4305300" y="6248400"/>
            <a:ext cx="533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ctr" rtl="0">
              <a:spcBef>
                <a:spcPts val="0"/>
              </a:spcBef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ctr" rtl="0">
              <a:spcBef>
                <a:spcPts val="0"/>
              </a:spcBef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ctr" rtl="0">
              <a:spcBef>
                <a:spcPts val="0"/>
              </a:spcBef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ctr" rtl="0">
              <a:spcBef>
                <a:spcPts val="0"/>
              </a:spcBef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ctr" rtl="0">
              <a:spcBef>
                <a:spcPts val="0"/>
              </a:spcBef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ctr" rtl="0">
              <a:spcBef>
                <a:spcPts val="0"/>
              </a:spcBef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ctr" rtl="0">
              <a:spcBef>
                <a:spcPts val="0"/>
              </a:spcBef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ctr" rtl="0">
              <a:spcBef>
                <a:spcPts val="0"/>
              </a:spcBef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/>
          <p:nvPr/>
        </p:nvSpPr>
        <p:spPr>
          <a:xfrm rot="10800000" flipH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lt1"/>
          </a:solidFill>
          <a:ln>
            <a:noFill/>
          </a:ln>
          <a:effectLst>
            <a:outerShdw blurRad="50800" dist="63500" dir="2700000" algn="t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0" name="Google Shape;40;p5"/>
          <p:cNvSpPr/>
          <p:nvPr/>
        </p:nvSpPr>
        <p:spPr>
          <a:xfrm rot="10800000" flipH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lt1"/>
          </a:solidFill>
          <a:ln>
            <a:noFill/>
          </a:ln>
          <a:effectLst>
            <a:outerShdw blurRad="50800" dist="63500" dir="2700000" algn="t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1" name="Google Shape;41;p5"/>
          <p:cNvSpPr txBox="1"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164575"/>
              </a:buClr>
              <a:buSzPts val="3800"/>
              <a:buFont typeface="Corbel"/>
              <a:buNone/>
              <a:defRPr sz="3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body" idx="1"/>
          </p:nvPr>
        </p:nvSpPr>
        <p:spPr>
          <a:xfrm>
            <a:off x="779461" y="1981201"/>
            <a:ext cx="3657600" cy="39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4330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+"/>
              <a:defRPr sz="22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429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+"/>
              <a:defRPr sz="20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3146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3146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3147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3147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3147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3147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3147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body" idx="2"/>
          </p:nvPr>
        </p:nvSpPr>
        <p:spPr>
          <a:xfrm>
            <a:off x="4705351" y="1981201"/>
            <a:ext cx="3657600" cy="39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4330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+"/>
              <a:defRPr sz="22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429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+"/>
              <a:defRPr sz="20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3146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3146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3147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3147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3147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3147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3147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dt" idx="10"/>
          </p:nvPr>
        </p:nvSpPr>
        <p:spPr>
          <a:xfrm>
            <a:off x="228600" y="624391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ftr" idx="11"/>
          </p:nvPr>
        </p:nvSpPr>
        <p:spPr>
          <a:xfrm>
            <a:off x="5867400" y="624840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sldNum" idx="12"/>
          </p:nvPr>
        </p:nvSpPr>
        <p:spPr>
          <a:xfrm>
            <a:off x="4305300" y="6248400"/>
            <a:ext cx="533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ctr" rtl="0">
              <a:spcBef>
                <a:spcPts val="0"/>
              </a:spcBef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ctr" rtl="0">
              <a:spcBef>
                <a:spcPts val="0"/>
              </a:spcBef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ctr" rtl="0">
              <a:spcBef>
                <a:spcPts val="0"/>
              </a:spcBef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ctr" rtl="0">
              <a:spcBef>
                <a:spcPts val="0"/>
              </a:spcBef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ctr" rtl="0">
              <a:spcBef>
                <a:spcPts val="0"/>
              </a:spcBef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ctr" rtl="0">
              <a:spcBef>
                <a:spcPts val="0"/>
              </a:spcBef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ctr" rtl="0">
              <a:spcBef>
                <a:spcPts val="0"/>
              </a:spcBef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ctr" rtl="0">
              <a:spcBef>
                <a:spcPts val="0"/>
              </a:spcBef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with Picture">
  <p:cSld name="Title Slide with Picture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oogle Shape;48;p6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49" name="Google Shape;49;p6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50" name="Google Shape;50;p6"/>
              <p:cNvSpPr/>
              <p:nvPr/>
            </p:nvSpPr>
            <p:spPr>
              <a:xfrm rot="10800000" flipH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50800" dist="63500" dir="2700000" algn="tl" rotWithShape="0">
                  <a:srgbClr val="000000">
                    <a:alpha val="4980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  <p:cxnSp>
            <p:nvCxnSpPr>
              <p:cNvPr id="51" name="Google Shape;51;p6"/>
              <p:cNvCxnSpPr/>
              <p:nvPr/>
            </p:nvCxnSpPr>
            <p:spPr>
              <a:xfrm>
                <a:off x="0" y="3379694"/>
                <a:ext cx="7543800" cy="2377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52" name="Google Shape;52;p6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53" name="Google Shape;53;p6"/>
          <p:cNvSpPr txBox="1"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Clr>
                <a:srgbClr val="164575"/>
              </a:buClr>
              <a:buSzPts val="4600"/>
              <a:buFont typeface="Corbel"/>
              <a:buNone/>
              <a:defRPr sz="46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Noto Sans Symbols"/>
              <a:buNone/>
              <a:defRPr sz="14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ctr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2000" b="0" i="0" u="none" strike="noStrike" cap="none">
                <a:solidFill>
                  <a:srgbClr val="888D97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ctr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None/>
              <a:defRPr sz="1800" b="0" i="0" u="none" strike="noStrike" cap="none">
                <a:solidFill>
                  <a:srgbClr val="888D97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ctr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None/>
              <a:defRPr sz="1800" b="0" i="0" u="none" strike="noStrike" cap="none">
                <a:solidFill>
                  <a:srgbClr val="888D97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ctr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None/>
              <a:defRPr sz="1800" b="0" i="0" u="none" strike="noStrike" cap="none">
                <a:solidFill>
                  <a:srgbClr val="888D97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ctr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None/>
              <a:defRPr sz="1800" b="0" i="0" u="none" strike="noStrike" cap="none">
                <a:solidFill>
                  <a:srgbClr val="888D97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ctr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None/>
              <a:defRPr sz="1800" b="0" i="0" u="none" strike="noStrike" cap="none">
                <a:solidFill>
                  <a:srgbClr val="888D97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ctr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None/>
              <a:defRPr sz="1800" b="0" i="0" u="none" strike="noStrike" cap="none">
                <a:solidFill>
                  <a:srgbClr val="888D97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ctr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None/>
              <a:defRPr sz="1800" b="0" i="0" u="none" strike="noStrike" cap="none">
                <a:solidFill>
                  <a:srgbClr val="888D97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dt" idx="10"/>
          </p:nvPr>
        </p:nvSpPr>
        <p:spPr>
          <a:xfrm rot="-5400000">
            <a:off x="-734076" y="4503737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6" name="Google Shape;56;p6"/>
          <p:cNvSpPr txBox="1">
            <a:spLocks noGrp="1"/>
          </p:cNvSpPr>
          <p:nvPr>
            <p:ph type="ftr" idx="11"/>
          </p:nvPr>
        </p:nvSpPr>
        <p:spPr>
          <a:xfrm rot="-5400000">
            <a:off x="-356811" y="4503737"/>
            <a:ext cx="20573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7" name="Google Shape;57;p6"/>
          <p:cNvSpPr>
            <a:spLocks noGrp="1"/>
          </p:cNvSpPr>
          <p:nvPr>
            <p:ph type="pic" idx="2"/>
          </p:nvPr>
        </p:nvSpPr>
        <p:spPr>
          <a:xfrm>
            <a:off x="0" y="676835"/>
            <a:ext cx="7543800" cy="2587752"/>
          </a:xfrm>
          <a:prstGeom prst="rect">
            <a:avLst/>
          </a:prstGeom>
          <a:noFill/>
          <a:ln>
            <a:noFill/>
          </a:ln>
          <a:effectLst>
            <a:outerShdw blurRad="50800" dist="63500" dir="2700000" algn="t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None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+"/>
              <a:defRPr sz="20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oogle Shape;59;p7"/>
          <p:cNvGrpSpPr/>
          <p:nvPr/>
        </p:nvGrpSpPr>
        <p:grpSpPr>
          <a:xfrm flipH="1">
            <a:off x="1600199" y="2126877"/>
            <a:ext cx="7543801" cy="2604247"/>
            <a:chOff x="-1" y="3379694"/>
            <a:chExt cx="7543801" cy="2604247"/>
          </a:xfrm>
        </p:grpSpPr>
        <p:grpSp>
          <p:nvGrpSpPr>
            <p:cNvPr id="60" name="Google Shape;60;p7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61" name="Google Shape;61;p7"/>
              <p:cNvSpPr/>
              <p:nvPr/>
            </p:nvSpPr>
            <p:spPr>
              <a:xfrm rot="10800000" flipH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50800" dist="63500" dir="2700000" algn="tl" rotWithShape="0">
                  <a:srgbClr val="000000">
                    <a:alpha val="4980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  <p:cxnSp>
            <p:nvCxnSpPr>
              <p:cNvPr id="62" name="Google Shape;62;p7"/>
              <p:cNvCxnSpPr/>
              <p:nvPr/>
            </p:nvCxnSpPr>
            <p:spPr>
              <a:xfrm>
                <a:off x="0" y="3379694"/>
                <a:ext cx="7543800" cy="2377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63" name="Google Shape;63;p7"/>
            <p:cNvSpPr/>
            <p:nvPr/>
          </p:nvSpPr>
          <p:spPr>
            <a:xfrm flipH="1">
              <a:off x="228599" y="3621741"/>
              <a:ext cx="394447" cy="394447"/>
            </a:xfrm>
            <a:prstGeom prst="teardrop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64" name="Google Shape;64;p7"/>
          <p:cNvSpPr txBox="1">
            <a:spLocks noGrp="1"/>
          </p:cNvSpPr>
          <p:nvPr>
            <p:ph type="title"/>
          </p:nvPr>
        </p:nvSpPr>
        <p:spPr>
          <a:xfrm>
            <a:off x="1736105" y="2653553"/>
            <a:ext cx="5870448" cy="1472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164575"/>
              </a:buClr>
              <a:buSzPts val="4600"/>
              <a:buFont typeface="Corbel"/>
              <a:buNone/>
              <a:defRPr sz="46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5" name="Google Shape;65;p7"/>
          <p:cNvSpPr txBox="1">
            <a:spLocks noGrp="1"/>
          </p:cNvSpPr>
          <p:nvPr>
            <p:ph type="body" idx="1"/>
          </p:nvPr>
        </p:nvSpPr>
        <p:spPr>
          <a:xfrm>
            <a:off x="1736105" y="4134881"/>
            <a:ext cx="5870448" cy="576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Noto Sans Symbols"/>
              <a:buNone/>
              <a:defRPr sz="14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None/>
              <a:defRPr sz="1800" b="0" i="0" u="none" strike="noStrike" cap="none">
                <a:solidFill>
                  <a:srgbClr val="888D97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600" b="0" i="0" u="none" strike="noStrike" cap="none">
                <a:solidFill>
                  <a:srgbClr val="888D97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Noto Sans Symbols"/>
              <a:buNone/>
              <a:defRPr sz="1400" b="0" i="0" u="none" strike="noStrike" cap="none">
                <a:solidFill>
                  <a:srgbClr val="888D97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Noto Sans Symbols"/>
              <a:buNone/>
              <a:defRPr sz="1400" b="0" i="0" u="none" strike="noStrike" cap="none">
                <a:solidFill>
                  <a:srgbClr val="888D97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Noto Sans Symbols"/>
              <a:buNone/>
              <a:defRPr sz="1400" b="0" i="0" u="none" strike="noStrike" cap="none">
                <a:solidFill>
                  <a:srgbClr val="888D97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Noto Sans Symbols"/>
              <a:buNone/>
              <a:defRPr sz="1400" b="0" i="0" u="none" strike="noStrike" cap="none">
                <a:solidFill>
                  <a:srgbClr val="888D97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Noto Sans Symbols"/>
              <a:buNone/>
              <a:defRPr sz="1400" b="0" i="0" u="none" strike="noStrike" cap="none">
                <a:solidFill>
                  <a:srgbClr val="888D97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Noto Sans Symbols"/>
              <a:buNone/>
              <a:defRPr sz="1400" b="0" i="0" u="none" strike="noStrike" cap="none">
                <a:solidFill>
                  <a:srgbClr val="888D97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66" name="Google Shape;66;p7"/>
          <p:cNvSpPr txBox="1">
            <a:spLocks noGrp="1"/>
          </p:cNvSpPr>
          <p:nvPr>
            <p:ph type="ftr" idx="11"/>
          </p:nvPr>
        </p:nvSpPr>
        <p:spPr>
          <a:xfrm rot="-5400000">
            <a:off x="8033590" y="3475037"/>
            <a:ext cx="18288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 i="0" u="none" strike="noStrike" cap="none">
                <a:solidFill>
                  <a:srgbClr val="BFBFB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dt" idx="10"/>
          </p:nvPr>
        </p:nvSpPr>
        <p:spPr>
          <a:xfrm rot="-5400000">
            <a:off x="7658009" y="3475037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8"/>
          <p:cNvSpPr/>
          <p:nvPr/>
        </p:nvSpPr>
        <p:spPr>
          <a:xfrm rot="10800000" flipH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lt1"/>
          </a:solidFill>
          <a:ln>
            <a:noFill/>
          </a:ln>
          <a:effectLst>
            <a:outerShdw blurRad="50800" dist="63500" dir="2700000" algn="t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0" name="Google Shape;70;p8"/>
          <p:cNvSpPr/>
          <p:nvPr/>
        </p:nvSpPr>
        <p:spPr>
          <a:xfrm rot="10800000" flipH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lt1"/>
          </a:solidFill>
          <a:ln>
            <a:noFill/>
          </a:ln>
          <a:effectLst>
            <a:outerShdw blurRad="50800" dist="63500" dir="2700000" algn="t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1" name="Google Shape;71;p8"/>
          <p:cNvSpPr txBox="1"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164575"/>
              </a:buClr>
              <a:buSzPts val="3800"/>
              <a:buFont typeface="Corbel"/>
              <a:buNone/>
              <a:defRPr sz="3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2" name="Google Shape;72;p8"/>
          <p:cNvSpPr txBox="1">
            <a:spLocks noGrp="1"/>
          </p:cNvSpPr>
          <p:nvPr>
            <p:ph type="body" idx="1"/>
          </p:nvPr>
        </p:nvSpPr>
        <p:spPr>
          <a:xfrm>
            <a:off x="779463" y="1852426"/>
            <a:ext cx="3657600" cy="868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40"/>
              <a:buFont typeface="Noto Sans Symbols"/>
              <a:buNone/>
              <a:defRPr sz="26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2000" b="1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None/>
              <a:defRPr sz="1800" b="1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600" b="1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600" b="1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600" b="1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600" b="1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600" b="1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600" b="1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3" name="Google Shape;73;p8"/>
          <p:cNvSpPr txBox="1">
            <a:spLocks noGrp="1"/>
          </p:cNvSpPr>
          <p:nvPr>
            <p:ph type="body" idx="2"/>
          </p:nvPr>
        </p:nvSpPr>
        <p:spPr>
          <a:xfrm>
            <a:off x="779463" y="2743200"/>
            <a:ext cx="3657600" cy="32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2900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+"/>
              <a:defRPr sz="20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3146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3146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3146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3147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3147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3147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3147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3147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4" name="Google Shape;74;p8"/>
          <p:cNvSpPr txBox="1">
            <a:spLocks noGrp="1"/>
          </p:cNvSpPr>
          <p:nvPr>
            <p:ph type="body" idx="3"/>
          </p:nvPr>
        </p:nvSpPr>
        <p:spPr>
          <a:xfrm>
            <a:off x="4705351" y="1852426"/>
            <a:ext cx="3657600" cy="868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40"/>
              <a:buFont typeface="Noto Sans Symbols"/>
              <a:buNone/>
              <a:defRPr sz="26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2000" b="1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None/>
              <a:defRPr sz="1800" b="1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600" b="1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600" b="1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600" b="1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600" b="1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600" b="1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600" b="1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5" name="Google Shape;75;p8"/>
          <p:cNvSpPr txBox="1">
            <a:spLocks noGrp="1"/>
          </p:cNvSpPr>
          <p:nvPr>
            <p:ph type="body" idx="4"/>
          </p:nvPr>
        </p:nvSpPr>
        <p:spPr>
          <a:xfrm>
            <a:off x="4705351" y="2743200"/>
            <a:ext cx="3657600" cy="32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2900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+"/>
              <a:defRPr sz="20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3146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3146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3146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3147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3147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3147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3147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3147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6" name="Google Shape;76;p8"/>
          <p:cNvSpPr txBox="1">
            <a:spLocks noGrp="1"/>
          </p:cNvSpPr>
          <p:nvPr>
            <p:ph type="dt" idx="10"/>
          </p:nvPr>
        </p:nvSpPr>
        <p:spPr>
          <a:xfrm>
            <a:off x="228600" y="624391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7" name="Google Shape;77;p8"/>
          <p:cNvSpPr txBox="1">
            <a:spLocks noGrp="1"/>
          </p:cNvSpPr>
          <p:nvPr>
            <p:ph type="ftr" idx="11"/>
          </p:nvPr>
        </p:nvSpPr>
        <p:spPr>
          <a:xfrm>
            <a:off x="5867400" y="624840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8" name="Google Shape;78;p8"/>
          <p:cNvSpPr txBox="1">
            <a:spLocks noGrp="1"/>
          </p:cNvSpPr>
          <p:nvPr>
            <p:ph type="sldNum" idx="12"/>
          </p:nvPr>
        </p:nvSpPr>
        <p:spPr>
          <a:xfrm>
            <a:off x="4305300" y="6248400"/>
            <a:ext cx="533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ctr" rtl="0">
              <a:spcBef>
                <a:spcPts val="0"/>
              </a:spcBef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ctr" rtl="0">
              <a:spcBef>
                <a:spcPts val="0"/>
              </a:spcBef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ctr" rtl="0">
              <a:spcBef>
                <a:spcPts val="0"/>
              </a:spcBef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ctr" rtl="0">
              <a:spcBef>
                <a:spcPts val="0"/>
              </a:spcBef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ctr" rtl="0">
              <a:spcBef>
                <a:spcPts val="0"/>
              </a:spcBef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ctr" rtl="0">
              <a:spcBef>
                <a:spcPts val="0"/>
              </a:spcBef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ctr" rtl="0">
              <a:spcBef>
                <a:spcPts val="0"/>
              </a:spcBef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ctr" rtl="0">
              <a:spcBef>
                <a:spcPts val="0"/>
              </a:spcBef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9"/>
          <p:cNvSpPr/>
          <p:nvPr/>
        </p:nvSpPr>
        <p:spPr>
          <a:xfrm rot="10800000" flipH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lt1"/>
          </a:solidFill>
          <a:ln>
            <a:noFill/>
          </a:ln>
          <a:effectLst>
            <a:outerShdw blurRad="50800" dist="63500" dir="2700000" algn="t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81" name="Google Shape;81;p9"/>
          <p:cNvSpPr/>
          <p:nvPr/>
        </p:nvSpPr>
        <p:spPr>
          <a:xfrm rot="10800000" flipH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lt1"/>
          </a:solidFill>
          <a:ln>
            <a:noFill/>
          </a:ln>
          <a:effectLst>
            <a:outerShdw blurRad="50800" dist="63500" dir="2700000" algn="t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82" name="Google Shape;82;p9"/>
          <p:cNvSpPr txBox="1"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164575"/>
              </a:buClr>
              <a:buSzPts val="3800"/>
              <a:buFont typeface="Corbel"/>
              <a:buNone/>
              <a:defRPr sz="3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3" name="Google Shape;83;p9"/>
          <p:cNvSpPr txBox="1">
            <a:spLocks noGrp="1"/>
          </p:cNvSpPr>
          <p:nvPr>
            <p:ph type="dt" idx="10"/>
          </p:nvPr>
        </p:nvSpPr>
        <p:spPr>
          <a:xfrm>
            <a:off x="228600" y="624391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4" name="Google Shape;84;p9"/>
          <p:cNvSpPr txBox="1">
            <a:spLocks noGrp="1"/>
          </p:cNvSpPr>
          <p:nvPr>
            <p:ph type="ftr" idx="11"/>
          </p:nvPr>
        </p:nvSpPr>
        <p:spPr>
          <a:xfrm>
            <a:off x="5867400" y="624840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5" name="Google Shape;85;p9"/>
          <p:cNvSpPr txBox="1">
            <a:spLocks noGrp="1"/>
          </p:cNvSpPr>
          <p:nvPr>
            <p:ph type="sldNum" idx="12"/>
          </p:nvPr>
        </p:nvSpPr>
        <p:spPr>
          <a:xfrm>
            <a:off x="4305300" y="6248400"/>
            <a:ext cx="533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ctr" rtl="0">
              <a:spcBef>
                <a:spcPts val="0"/>
              </a:spcBef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ctr" rtl="0">
              <a:spcBef>
                <a:spcPts val="0"/>
              </a:spcBef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ctr" rtl="0">
              <a:spcBef>
                <a:spcPts val="0"/>
              </a:spcBef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ctr" rtl="0">
              <a:spcBef>
                <a:spcPts val="0"/>
              </a:spcBef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ctr" rtl="0">
              <a:spcBef>
                <a:spcPts val="0"/>
              </a:spcBef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ctr" rtl="0">
              <a:spcBef>
                <a:spcPts val="0"/>
              </a:spcBef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ctr" rtl="0">
              <a:spcBef>
                <a:spcPts val="0"/>
              </a:spcBef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ctr" rtl="0">
              <a:spcBef>
                <a:spcPts val="0"/>
              </a:spcBef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oogle Shape;87;p10"/>
          <p:cNvGrpSpPr/>
          <p:nvPr/>
        </p:nvGrpSpPr>
        <p:grpSpPr>
          <a:xfrm>
            <a:off x="228600" y="228601"/>
            <a:ext cx="4251960" cy="6387352"/>
            <a:chOff x="228600" y="228601"/>
            <a:chExt cx="4251960" cy="6387352"/>
          </a:xfrm>
        </p:grpSpPr>
        <p:sp>
          <p:nvSpPr>
            <p:cNvPr id="88" name="Google Shape;88;p10"/>
            <p:cNvSpPr/>
            <p:nvPr/>
          </p:nvSpPr>
          <p:spPr>
            <a:xfrm rot="10800000" flipH="1">
              <a:off x="228600" y="228601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lt1"/>
            </a:solidFill>
            <a:ln>
              <a:noFill/>
            </a:ln>
            <a:effectLst>
              <a:outerShdw blurRad="50800" dist="63500" dir="2700000" algn="t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9" name="Google Shape;89;p10"/>
            <p:cNvSpPr/>
            <p:nvPr/>
          </p:nvSpPr>
          <p:spPr>
            <a:xfrm>
              <a:off x="3886200" y="432548"/>
              <a:ext cx="355002" cy="355002"/>
            </a:xfrm>
            <a:prstGeom prst="teardrop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90" name="Google Shape;90;p10"/>
          <p:cNvSpPr/>
          <p:nvPr/>
        </p:nvSpPr>
        <p:spPr>
          <a:xfrm rot="10800000" flipH="1">
            <a:off x="4648200" y="228601"/>
            <a:ext cx="4251960" cy="6387352"/>
          </a:xfrm>
          <a:prstGeom prst="snip2DiagRect">
            <a:avLst>
              <a:gd name="adj1" fmla="val 0"/>
              <a:gd name="adj2" fmla="val 3794"/>
            </a:avLst>
          </a:prstGeom>
          <a:solidFill>
            <a:schemeClr val="lt1"/>
          </a:solidFill>
          <a:ln>
            <a:noFill/>
          </a:ln>
          <a:effectLst>
            <a:outerShdw blurRad="50800" dist="63500" dir="2700000" algn="t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1" name="Google Shape;91;p10"/>
          <p:cNvSpPr txBox="1">
            <a:spLocks noGrp="1"/>
          </p:cNvSpPr>
          <p:nvPr>
            <p:ph type="title"/>
          </p:nvPr>
        </p:nvSpPr>
        <p:spPr>
          <a:xfrm>
            <a:off x="525780" y="2177303"/>
            <a:ext cx="3657600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orbel"/>
              <a:buNone/>
              <a:defRPr sz="3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2" name="Google Shape;92;p10"/>
          <p:cNvSpPr txBox="1">
            <a:spLocks noGrp="1"/>
          </p:cNvSpPr>
          <p:nvPr>
            <p:ph type="body" idx="1"/>
          </p:nvPr>
        </p:nvSpPr>
        <p:spPr>
          <a:xfrm>
            <a:off x="4945380" y="609600"/>
            <a:ext cx="3657600" cy="53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4330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+"/>
              <a:defRPr sz="22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429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+"/>
              <a:defRPr sz="20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3146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3146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3147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3147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3147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3147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3147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3" name="Google Shape;93;p10"/>
          <p:cNvSpPr txBox="1">
            <a:spLocks noGrp="1"/>
          </p:cNvSpPr>
          <p:nvPr>
            <p:ph type="body" idx="2"/>
          </p:nvPr>
        </p:nvSpPr>
        <p:spPr>
          <a:xfrm>
            <a:off x="525780" y="3352799"/>
            <a:ext cx="3657600" cy="2590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None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None/>
              <a:defRPr sz="12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10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810"/>
              <a:buFont typeface="Noto Sans Symbols"/>
              <a:buNone/>
              <a:defRPr sz="9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810"/>
              <a:buFont typeface="Noto Sans Symbols"/>
              <a:buNone/>
              <a:defRPr sz="9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810"/>
              <a:buFont typeface="Noto Sans Symbols"/>
              <a:buNone/>
              <a:defRPr sz="9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810"/>
              <a:buFont typeface="Noto Sans Symbols"/>
              <a:buNone/>
              <a:defRPr sz="9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810"/>
              <a:buFont typeface="Noto Sans Symbols"/>
              <a:buNone/>
              <a:defRPr sz="9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810"/>
              <a:buFont typeface="Noto Sans Symbols"/>
              <a:buNone/>
              <a:defRPr sz="9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4" name="Google Shape;94;p10"/>
          <p:cNvSpPr txBox="1">
            <a:spLocks noGrp="1"/>
          </p:cNvSpPr>
          <p:nvPr>
            <p:ph type="dt" idx="10"/>
          </p:nvPr>
        </p:nvSpPr>
        <p:spPr>
          <a:xfrm>
            <a:off x="762000" y="6297706"/>
            <a:ext cx="1295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5" name="Google Shape;95;p10"/>
          <p:cNvSpPr txBox="1">
            <a:spLocks noGrp="1"/>
          </p:cNvSpPr>
          <p:nvPr>
            <p:ph type="ftr" idx="11"/>
          </p:nvPr>
        </p:nvSpPr>
        <p:spPr>
          <a:xfrm>
            <a:off x="2057400" y="6297706"/>
            <a:ext cx="23397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6" name="Google Shape;96;p10"/>
          <p:cNvSpPr txBox="1">
            <a:spLocks noGrp="1"/>
          </p:cNvSpPr>
          <p:nvPr>
            <p:ph type="sldNum" idx="12"/>
          </p:nvPr>
        </p:nvSpPr>
        <p:spPr>
          <a:xfrm>
            <a:off x="304800" y="6297706"/>
            <a:ext cx="44375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spcBef>
                <a:spcPts val="0"/>
              </a:spcBef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 rtl="0">
              <a:spcBef>
                <a:spcPts val="0"/>
              </a:spcBef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 rtl="0">
              <a:spcBef>
                <a:spcPts val="0"/>
              </a:spcBef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 rtl="0">
              <a:spcBef>
                <a:spcPts val="0"/>
              </a:spcBef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l" rtl="0">
              <a:spcBef>
                <a:spcPts val="0"/>
              </a:spcBef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l" rtl="0">
              <a:spcBef>
                <a:spcPts val="0"/>
              </a:spcBef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l" rtl="0">
              <a:spcBef>
                <a:spcPts val="0"/>
              </a:spcBef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l" rtl="0">
              <a:spcBef>
                <a:spcPts val="0"/>
              </a:spcBef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6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164575"/>
              </a:buClr>
              <a:buSzPts val="3800"/>
              <a:buFont typeface="Corbel"/>
              <a:buNone/>
              <a:defRPr sz="3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779463" y="1949824"/>
            <a:ext cx="7583488" cy="4007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4330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+"/>
              <a:defRPr sz="22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429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+"/>
              <a:defRPr sz="20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3146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3146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3147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3147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3147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3147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3147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+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228600" y="624391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5867400" y="624840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4305300" y="6248400"/>
            <a:ext cx="533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ctr" rtl="0">
              <a:spcBef>
                <a:spcPts val="0"/>
              </a:spcBef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ctr" rtl="0">
              <a:spcBef>
                <a:spcPts val="0"/>
              </a:spcBef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ctr" rtl="0">
              <a:spcBef>
                <a:spcPts val="0"/>
              </a:spcBef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ctr" rtl="0">
              <a:spcBef>
                <a:spcPts val="0"/>
              </a:spcBef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ctr" rtl="0">
              <a:spcBef>
                <a:spcPts val="0"/>
              </a:spcBef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ctr" rtl="0">
              <a:spcBef>
                <a:spcPts val="0"/>
              </a:spcBef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ctr" rtl="0">
              <a:spcBef>
                <a:spcPts val="0"/>
              </a:spcBef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ctr" rtl="0">
              <a:spcBef>
                <a:spcPts val="0"/>
              </a:spcBef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room, vector graphics&#10;&#10;Description generated with high confidence">
            <a:extLst>
              <a:ext uri="{FF2B5EF4-FFF2-40B4-BE49-F238E27FC236}">
                <a16:creationId xmlns:a16="http://schemas.microsoft.com/office/drawing/2014/main" id="{7F2D030A-6D28-42FD-B954-88D27125E6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2057400"/>
            <a:ext cx="2743200" cy="2743200"/>
          </a:xfrm>
          <a:prstGeom prst="rect">
            <a:avLst/>
          </a:prstGeom>
        </p:spPr>
      </p:pic>
      <p:pic>
        <p:nvPicPr>
          <p:cNvPr id="4" name="Picture 3" descr="ConectandoFamiliasFina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5"/>
          <a:stretch>
            <a:fillRect/>
          </a:stretch>
        </p:blipFill>
        <p:spPr>
          <a:xfrm>
            <a:off x="2081337" y="1381019"/>
            <a:ext cx="3144143" cy="2446242"/>
          </a:xfrm>
          <a:prstGeom prst="rect">
            <a:avLst/>
          </a:prstGeom>
        </p:spPr>
      </p:pic>
      <p:pic>
        <p:nvPicPr>
          <p:cNvPr id="6" name="Picture 5" descr="https://lh3.googleusercontent.com/hZjyEcoxbAxnfa6cvq6IkhqdNvAh35_5_iZUbtLugVsTgzVMR4LSfkBTE-LRsKixaTK_tjf1oGUsVoxy9Ep18ByPFEP0yX03yHD0t0ORK3KQpujgjKeKnuv5yFQ4Y_q9UjjkNIu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480" y="1279017"/>
            <a:ext cx="3074458" cy="307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833171" y="4008976"/>
            <a:ext cx="6759539" cy="121521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000" b="1" dirty="0" err="1"/>
              <a:t>Kingsbury</a:t>
            </a:r>
            <a:r>
              <a:rPr lang="es-MX" sz="4000" b="1" dirty="0"/>
              <a:t> </a:t>
            </a:r>
            <a:r>
              <a:rPr lang="es-MX" sz="4000" b="1" dirty="0" err="1"/>
              <a:t>Elementary</a:t>
            </a:r>
            <a:r>
              <a:rPr lang="es-MX" sz="4000" b="1" dirty="0"/>
              <a:t> </a:t>
            </a:r>
            <a:r>
              <a:rPr lang="es-MX" sz="4000" b="1" dirty="0" err="1"/>
              <a:t>School</a:t>
            </a:r>
            <a:endParaRPr lang="es-MX" sz="4000" b="1" dirty="0"/>
          </a:p>
        </p:txBody>
      </p:sp>
      <p:sp>
        <p:nvSpPr>
          <p:cNvPr id="8" name="Google Shape;139;p16"/>
          <p:cNvSpPr txBox="1"/>
          <p:nvPr/>
        </p:nvSpPr>
        <p:spPr>
          <a:xfrm>
            <a:off x="186655" y="5320166"/>
            <a:ext cx="8770687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s-MX" sz="2200" b="1" i="0" u="none" strike="noStrike" cap="none" dirty="0">
                <a:solidFill>
                  <a:srgbClr val="FF7F0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Sesión</a:t>
            </a:r>
            <a:r>
              <a:rPr lang="es-MX" sz="2200" b="1" dirty="0">
                <a:solidFill>
                  <a:srgbClr val="FF7F0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 7</a:t>
            </a:r>
            <a:r>
              <a:rPr lang="es-MX" sz="2200" b="1" i="0" u="none" strike="noStrike" cap="none" dirty="0">
                <a:solidFill>
                  <a:srgbClr val="FF7F0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: Como Crear Un Ambiente Positivo En Casa</a:t>
            </a:r>
            <a:r>
              <a:rPr lang="en-US" sz="2200" b="1" dirty="0">
                <a:solidFill>
                  <a:srgbClr val="FF7F0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 </a:t>
            </a:r>
            <a:endParaRPr lang="en-US" sz="2200" b="1" i="0" u="none" strike="noStrike" cap="none" dirty="0">
              <a:solidFill>
                <a:srgbClr val="FF7F01"/>
              </a:solidFill>
              <a:latin typeface="Permanent Marker"/>
              <a:ea typeface="Permanent Marker"/>
              <a:cs typeface="Permanent Marke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7"/>
          <p:cNvSpPr txBox="1"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Permanent Marker"/>
              <a:buNone/>
            </a:pPr>
            <a:r>
              <a:rPr lang="en-US" sz="7200" b="1" i="0" u="none" strike="noStrike" cap="none">
                <a:solidFill>
                  <a:schemeClr val="accent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Bienvenidos</a:t>
            </a:r>
            <a:endParaRPr sz="7200" b="1" i="0" u="none" strike="noStrike" cap="none">
              <a:solidFill>
                <a:schemeClr val="accen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145" name="Google Shape;145;p17"/>
          <p:cNvSpPr txBox="1">
            <a:spLocks noGrp="1"/>
          </p:cNvSpPr>
          <p:nvPr>
            <p:ph type="body" idx="1"/>
          </p:nvPr>
        </p:nvSpPr>
        <p:spPr>
          <a:xfrm>
            <a:off x="779463" y="1824431"/>
            <a:ext cx="7750932" cy="4559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+"/>
            </a:pPr>
            <a:r>
              <a:rPr lang="en-US" sz="2200" b="0" i="0" u="none" strike="noStrike" cap="none">
                <a:solidFill>
                  <a:srgbClr val="164575"/>
                </a:solidFill>
                <a:latin typeface="Calibri"/>
                <a:ea typeface="Calibri"/>
                <a:cs typeface="Calibri"/>
                <a:sym typeface="Calibri"/>
              </a:rPr>
              <a:t>Explorar recursos y examinar recomendaciones para lograr un ambiente positivo en el hogar.</a:t>
            </a:r>
            <a:endParaRPr/>
          </a:p>
          <a:p>
            <a:pPr marL="342900" marR="0" lvl="0" indent="-342900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+"/>
            </a:pPr>
            <a:r>
              <a:rPr lang="en-US" sz="2200" b="0" i="0" u="none" strike="noStrike" cap="none">
                <a:solidFill>
                  <a:srgbClr val="164575"/>
                </a:solidFill>
                <a:latin typeface="Calibri"/>
                <a:ea typeface="Calibri"/>
                <a:cs typeface="Calibri"/>
                <a:sym typeface="Calibri"/>
              </a:rPr>
              <a:t>Objetivos:</a:t>
            </a:r>
            <a:endParaRPr/>
          </a:p>
          <a:p>
            <a:pPr marL="685800" marR="0" lvl="1" indent="-3365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+"/>
            </a:pPr>
            <a:r>
              <a:rPr lang="en-US" sz="2000" b="0" i="0" u="none" strike="noStrike" cap="none">
                <a:solidFill>
                  <a:srgbClr val="164575"/>
                </a:solidFill>
                <a:latin typeface="Calibri"/>
                <a:ea typeface="Calibri"/>
                <a:cs typeface="Calibri"/>
                <a:sym typeface="Calibri"/>
              </a:rPr>
              <a:t>Comprender el rol que los padres desempeñan en crear un ambiente positivo para sus niños. </a:t>
            </a:r>
            <a:endParaRPr/>
          </a:p>
          <a:p>
            <a:pPr marL="685800" marR="0" lvl="1" indent="-3365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+"/>
            </a:pPr>
            <a:r>
              <a:rPr lang="en-US" sz="2000" b="0" i="0" u="none" strike="noStrike" cap="none">
                <a:solidFill>
                  <a:srgbClr val="164575"/>
                </a:solidFill>
                <a:latin typeface="Calibri"/>
                <a:ea typeface="Calibri"/>
                <a:cs typeface="Calibri"/>
                <a:sym typeface="Calibri"/>
              </a:rPr>
              <a:t>Familiarizarse con algunos de los principios fundamentales.</a:t>
            </a:r>
            <a:endParaRPr/>
          </a:p>
          <a:p>
            <a:pPr marL="685800" marR="0" lvl="1" indent="-3365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+"/>
            </a:pPr>
            <a:r>
              <a:rPr lang="en-US" sz="2000" b="0" i="0" u="none" strike="noStrike" cap="none">
                <a:solidFill>
                  <a:srgbClr val="164575"/>
                </a:solidFill>
                <a:latin typeface="Calibri"/>
                <a:ea typeface="Calibri"/>
                <a:cs typeface="Calibri"/>
                <a:sym typeface="Calibri"/>
              </a:rPr>
              <a:t>Fijar reglas para los niños de tal manera que se puedan llevar a cabo por todos los miembros de la familia. </a:t>
            </a:r>
            <a:endParaRPr/>
          </a:p>
          <a:p>
            <a:pPr marL="685800" marR="0" lvl="1" indent="-3365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+"/>
            </a:pPr>
            <a:r>
              <a:rPr lang="en-US" sz="2000" b="0" i="0" u="none" strike="noStrike" cap="none">
                <a:solidFill>
                  <a:srgbClr val="164575"/>
                </a:solidFill>
                <a:latin typeface="Calibri"/>
                <a:ea typeface="Calibri"/>
                <a:cs typeface="Calibri"/>
                <a:sym typeface="Calibri"/>
              </a:rPr>
              <a:t>Comprender el impacto de la comunicación positiva</a:t>
            </a:r>
            <a:endParaRPr/>
          </a:p>
          <a:p>
            <a:pPr marL="685800" marR="0" lvl="1" indent="-3365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+"/>
            </a:pPr>
            <a:r>
              <a:rPr lang="en-US" sz="2000" b="0" i="0" u="none" strike="noStrike" cap="none">
                <a:solidFill>
                  <a:srgbClr val="164575"/>
                </a:solidFill>
                <a:latin typeface="Calibri"/>
                <a:ea typeface="Calibri"/>
                <a:cs typeface="Calibri"/>
                <a:sym typeface="Calibri"/>
              </a:rPr>
              <a:t>Aprender a aplicar técnicas para ayudar con el desarrollo de la comunicación efectiva </a:t>
            </a:r>
            <a:endParaRPr sz="2000" b="0" i="0" u="none" strike="noStrike" cap="none">
              <a:solidFill>
                <a:srgbClr val="1645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8"/>
          <p:cNvSpPr txBox="1">
            <a:spLocks noGrp="1"/>
          </p:cNvSpPr>
          <p:nvPr>
            <p:ph type="body" idx="4294967295"/>
          </p:nvPr>
        </p:nvSpPr>
        <p:spPr>
          <a:xfrm>
            <a:off x="6610707" y="510210"/>
            <a:ext cx="2192717" cy="5351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9250" marR="0" lvl="1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None/>
            </a:pPr>
            <a:r>
              <a:rPr lang="en-US" sz="17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rPr>
              <a:t>Recomendaciones o </a:t>
            </a:r>
            <a:endParaRPr/>
          </a:p>
          <a:p>
            <a:pPr marL="349250" marR="0" lvl="1" indent="0" algn="ctr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None/>
            </a:pPr>
            <a:r>
              <a:rPr lang="en-US" sz="17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rPr>
              <a:t>Ejemplos </a:t>
            </a:r>
            <a:endParaRPr/>
          </a:p>
          <a:p>
            <a:pPr marL="342900" marR="0" lvl="0" indent="-342900" algn="ctr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683"/>
              <a:buFont typeface="Noto Sans Symbols"/>
              <a:buChar char="+"/>
            </a:pPr>
            <a:r>
              <a:rPr lang="en-US" sz="187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rPr>
              <a:t>Creemos que todos los padres pueden beneficiarse de las herramientas y los recursos para hacer lo que están haciendo bien en el hogar, incluso mejor, para que los estudiantes y sus familias puedan crecer felices y compartir el futuro.</a:t>
            </a:r>
            <a:endParaRPr sz="1870" b="0" i="0" u="none" strike="noStrike" cap="none">
              <a:solidFill>
                <a:srgbClr val="164575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52" name="Google Shape;152;p18" descr="Unknown-1.jpe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4818" y="1011867"/>
            <a:ext cx="2829049" cy="2829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8" descr="images.jpe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16642" y="1011867"/>
            <a:ext cx="2732321" cy="2829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8" descr="Unknown-4.jpe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4817" y="3840916"/>
            <a:ext cx="2829049" cy="2720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8" descr="Unknown-3.jpe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716642" y="3840916"/>
            <a:ext cx="2732321" cy="2720177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8"/>
          <p:cNvSpPr txBox="1"/>
          <p:nvPr/>
        </p:nvSpPr>
        <p:spPr>
          <a:xfrm>
            <a:off x="441642" y="587416"/>
            <a:ext cx="6524782" cy="493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7F01"/>
              </a:buClr>
              <a:buSzPts val="2730"/>
              <a:buFont typeface="Permanent Marker"/>
              <a:buNone/>
            </a:pPr>
            <a:r>
              <a:rPr lang="en-US" sz="2700" b="1" err="1">
                <a:solidFill>
                  <a:srgbClr val="FF7F0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Cómo</a:t>
            </a:r>
            <a:r>
              <a:rPr lang="en-US" sz="2700" b="1" i="0" u="none" strike="noStrike" cap="none">
                <a:solidFill>
                  <a:srgbClr val="FF7F0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 </a:t>
            </a:r>
            <a:r>
              <a:rPr lang="en-US" sz="2700" b="1" i="0" u="none" strike="noStrike" cap="none" err="1">
                <a:solidFill>
                  <a:srgbClr val="FF7F0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crear</a:t>
            </a:r>
            <a:r>
              <a:rPr lang="en-US" sz="2700" b="1" i="0" u="none" strike="noStrike" cap="none">
                <a:solidFill>
                  <a:srgbClr val="FF7F0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 un </a:t>
            </a:r>
            <a:r>
              <a:rPr lang="en-US" sz="2700" b="1" i="0" u="none" strike="noStrike" cap="none" err="1">
                <a:solidFill>
                  <a:srgbClr val="FF7F0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ambiente</a:t>
            </a:r>
            <a:r>
              <a:rPr lang="en-US" sz="2700" b="1" i="0" u="none" strike="noStrike" cap="none">
                <a:solidFill>
                  <a:srgbClr val="FF7F0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 </a:t>
            </a:r>
            <a:r>
              <a:rPr lang="en-US" sz="2700" b="1" i="0" u="none" strike="noStrike" cap="none" err="1">
                <a:solidFill>
                  <a:srgbClr val="FF7F0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positivo</a:t>
            </a:r>
            <a:r>
              <a:rPr lang="en-US" sz="2700" b="1" i="0" u="none" strike="noStrike" cap="none">
                <a:solidFill>
                  <a:srgbClr val="FF7F0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 en casa</a:t>
            </a:r>
            <a:endParaRPr sz="2700" b="0" i="0" u="none" strike="noStrike" cap="none">
              <a:solidFill>
                <a:srgbClr val="FF7F0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9"/>
          <p:cNvSpPr txBox="1">
            <a:spLocks noGrp="1"/>
          </p:cNvSpPr>
          <p:nvPr>
            <p:ph type="title" idx="4294967295"/>
          </p:nvPr>
        </p:nvSpPr>
        <p:spPr>
          <a:xfrm>
            <a:off x="656858" y="295275"/>
            <a:ext cx="758348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7F01"/>
              </a:buClr>
              <a:buSzPts val="3420"/>
              <a:buFont typeface="Permanent Marker"/>
              <a:buNone/>
            </a:pPr>
            <a:r>
              <a:rPr lang="en-US" sz="3420" b="1" i="0" u="none" strike="noStrike" cap="none">
                <a:solidFill>
                  <a:srgbClr val="FF7F0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Los principios fundamentales para ser un padre efectivo </a:t>
            </a:r>
            <a:endParaRPr sz="3420" b="0" i="0" u="none" strike="noStrike" cap="none">
              <a:solidFill>
                <a:srgbClr val="FF7F0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162" name="Google Shape;162;p19"/>
          <p:cNvSpPr txBox="1">
            <a:spLocks noGrp="1"/>
          </p:cNvSpPr>
          <p:nvPr>
            <p:ph type="body" idx="4294967295"/>
          </p:nvPr>
        </p:nvSpPr>
        <p:spPr>
          <a:xfrm>
            <a:off x="448853" y="1532820"/>
            <a:ext cx="3700295" cy="4488391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79"/>
              <a:buFont typeface="Noto Sans Symbols"/>
              <a:buChar char="◆"/>
            </a:pPr>
            <a:r>
              <a:rPr lang="en-US" sz="231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rPr>
              <a:t>Lo que usted hace si importa.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079"/>
              <a:buFont typeface="Noto Sans Symbols"/>
              <a:buChar char="◆"/>
            </a:pPr>
            <a:r>
              <a:rPr lang="en-US" sz="231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rPr>
              <a:t>No es posible que sea demasiado cariñosa/o.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079"/>
              <a:buFont typeface="Noto Sans Symbols"/>
              <a:buChar char="◆"/>
            </a:pPr>
            <a:r>
              <a:rPr lang="en-US" sz="231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rPr>
              <a:t>Involúcrese en la vida de sus hijos.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079"/>
              <a:buFont typeface="Noto Sans Symbols"/>
              <a:buChar char="◆"/>
            </a:pPr>
            <a:r>
              <a:rPr lang="en-US" sz="231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rPr>
              <a:t>Adapte la manera de criar a los niños de acuerdo a su niño/a en particular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079"/>
              <a:buFont typeface="Noto Sans Symbols"/>
              <a:buChar char="◆"/>
            </a:pPr>
            <a:r>
              <a:rPr lang="en-US" sz="231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rPr>
              <a:t>Desarrolle y fije reglas.</a:t>
            </a:r>
            <a:endParaRPr/>
          </a:p>
          <a:p>
            <a:pPr marL="457200" marR="0" lvl="0" indent="-369189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386"/>
              <a:buFont typeface="Corbel"/>
              <a:buNone/>
            </a:pPr>
            <a:endParaRPr sz="1540" b="0" i="0" u="none" strike="noStrike" cap="none">
              <a:solidFill>
                <a:srgbClr val="164575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63" name="Google Shape;163;p19"/>
          <p:cNvSpPr txBox="1"/>
          <p:nvPr/>
        </p:nvSpPr>
        <p:spPr>
          <a:xfrm>
            <a:off x="4149148" y="1542370"/>
            <a:ext cx="3700295" cy="4488391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68"/>
              <a:buFont typeface="Noto Sans Symbols"/>
              <a:buChar char="◆"/>
            </a:pPr>
            <a:r>
              <a:rPr lang="en-US" sz="252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rPr>
              <a:t>Formante la independencia de su niño/a.</a:t>
            </a:r>
            <a:endParaRPr sz="2520" b="0" i="0" u="none" strike="noStrike" cap="none">
              <a:solidFill>
                <a:srgbClr val="164575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268"/>
              <a:buFont typeface="Noto Sans Symbols"/>
              <a:buChar char="◆"/>
            </a:pPr>
            <a:r>
              <a:rPr lang="en-US" sz="252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rPr>
              <a:t>Sea consiente.</a:t>
            </a:r>
            <a:endParaRPr sz="2520" b="0" i="0" u="none" strike="noStrike" cap="none">
              <a:solidFill>
                <a:srgbClr val="164575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268"/>
              <a:buFont typeface="Noto Sans Symbols"/>
              <a:buChar char="◆"/>
            </a:pPr>
            <a:r>
              <a:rPr lang="en-US" sz="252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rPr>
              <a:t>Evada la disciplina severa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268"/>
              <a:buFont typeface="Noto Sans Symbols"/>
              <a:buChar char="◆"/>
            </a:pPr>
            <a:r>
              <a:rPr lang="en-US" sz="252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rPr>
              <a:t>Explique sus reglas y decisiones.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268"/>
              <a:buFont typeface="Noto Sans Symbols"/>
              <a:buChar char="◆"/>
            </a:pPr>
            <a:r>
              <a:rPr lang="en-US" sz="252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rPr>
              <a:t>Trate a su niño/a con respeto. </a:t>
            </a:r>
            <a:endParaRPr/>
          </a:p>
          <a:p>
            <a:pPr marL="457200" marR="0" lvl="0" indent="-369189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386"/>
              <a:buFont typeface="Corbel"/>
              <a:buNone/>
            </a:pPr>
            <a:endParaRPr sz="1540" b="0" i="0" u="none" strike="noStrike" cap="none">
              <a:solidFill>
                <a:srgbClr val="164575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0"/>
          <p:cNvSpPr txBox="1"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7F01"/>
              </a:buClr>
              <a:buSzPts val="4410"/>
              <a:buFont typeface="Permanent Marker"/>
              <a:buNone/>
            </a:pPr>
            <a:r>
              <a:rPr lang="en-US" sz="4410" b="1" i="0" u="none" strike="noStrike" cap="none">
                <a:solidFill>
                  <a:srgbClr val="FF7F0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Actividad</a:t>
            </a:r>
            <a:br>
              <a:rPr lang="en-US" sz="4410" b="1" i="0" u="none" strike="noStrike" cap="none">
                <a:solidFill>
                  <a:srgbClr val="FF7F0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</a:br>
            <a:r>
              <a:rPr lang="en-US" sz="2790" b="1" i="0" u="none" strike="noStrike" cap="none">
                <a:solidFill>
                  <a:srgbClr val="FF7F0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“El poder de escuchar”</a:t>
            </a:r>
            <a:endParaRPr sz="2790" b="1" i="0" u="none" strike="noStrike" cap="none">
              <a:solidFill>
                <a:srgbClr val="FF7F0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170" name="Google Shape;170;p20"/>
          <p:cNvSpPr txBox="1">
            <a:spLocks noGrp="1"/>
          </p:cNvSpPr>
          <p:nvPr>
            <p:ph type="body" idx="1"/>
          </p:nvPr>
        </p:nvSpPr>
        <p:spPr>
          <a:xfrm>
            <a:off x="779461" y="1981201"/>
            <a:ext cx="3657600" cy="39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84"/>
              <a:buFont typeface="Noto Sans Symbols"/>
              <a:buNone/>
            </a:pPr>
            <a:r>
              <a:rPr lang="en-US" sz="176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rPr>
              <a:t>Una de las claves de comunicación efectiva es el escuchar y entender primero, y luego hablar.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781"/>
              <a:buFont typeface="Noto Sans Symbols"/>
              <a:buChar char="+"/>
            </a:pPr>
            <a:r>
              <a:rPr lang="en-US" sz="1979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rPr>
              <a:t>Vamos a trabajar en parejas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781"/>
              <a:buFont typeface="Noto Sans Symbols"/>
              <a:buChar char="+"/>
            </a:pPr>
            <a:r>
              <a:rPr lang="en-US" sz="1979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rPr>
              <a:t>Contar el cuento de los 3 marranitos</a:t>
            </a:r>
            <a:endParaRPr sz="1979" b="0" i="0" u="none" strike="noStrike" cap="none">
              <a:solidFill>
                <a:srgbClr val="164575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781"/>
              <a:buFont typeface="Noto Sans Symbols"/>
              <a:buChar char="+"/>
            </a:pPr>
            <a:r>
              <a:rPr lang="en-US" sz="1979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rPr>
              <a:t>Participante 1: Había           </a:t>
            </a:r>
            <a:r>
              <a:rPr lang="en-US" sz="1979" b="0" i="0" u="none" strike="noStrike" cap="none">
                <a:solidFill>
                  <a:srgbClr val="FF0000"/>
                </a:solidFill>
                <a:latin typeface="Corbel"/>
                <a:ea typeface="Corbel"/>
                <a:cs typeface="Corbel"/>
                <a:sym typeface="Corbel"/>
              </a:rPr>
              <a:t>Participante 2: una            </a:t>
            </a:r>
            <a:r>
              <a:rPr lang="en-US" sz="1979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rPr>
              <a:t>Participante 1: vez  	 </a:t>
            </a:r>
            <a:r>
              <a:rPr lang="en-US" sz="1979" b="0" i="0" u="none" strike="noStrike" cap="none">
                <a:solidFill>
                  <a:srgbClr val="FF0000"/>
                </a:solidFill>
                <a:latin typeface="Corbel"/>
                <a:ea typeface="Corbel"/>
                <a:cs typeface="Corbel"/>
                <a:sym typeface="Corbel"/>
              </a:rPr>
              <a:t>Participante 2: tres... </a:t>
            </a:r>
            <a:endParaRPr/>
          </a:p>
          <a:p>
            <a:pPr marL="342900" marR="0" lvl="0" indent="-229743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782"/>
              <a:buFont typeface="Noto Sans Symbols"/>
              <a:buNone/>
            </a:pPr>
            <a:endParaRPr sz="1979" b="0" i="0" u="none" strike="noStrike" cap="none">
              <a:solidFill>
                <a:srgbClr val="164575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342900" marR="0" lvl="0" indent="-229743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782"/>
              <a:buFont typeface="Noto Sans Symbols"/>
              <a:buNone/>
            </a:pPr>
            <a:endParaRPr sz="1979" b="0" i="0" u="none" strike="noStrike" cap="none">
              <a:solidFill>
                <a:srgbClr val="164575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342900" marR="0" lvl="0" indent="-229743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782"/>
              <a:buFont typeface="Noto Sans Symbols"/>
              <a:buNone/>
            </a:pPr>
            <a:endParaRPr sz="1979" b="0" i="0" u="none" strike="noStrike" cap="none">
              <a:solidFill>
                <a:srgbClr val="164575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71" name="Google Shape;171;p20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324402" y="1981201"/>
            <a:ext cx="3348039" cy="37021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1"/>
          <p:cNvSpPr txBox="1"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7F01"/>
              </a:buClr>
              <a:buSzPts val="3800"/>
              <a:buFont typeface="Permanent Marker"/>
              <a:buNone/>
            </a:pPr>
            <a:r>
              <a:rPr lang="en-US" sz="3800" b="0" i="0" u="none" strike="noStrike" cap="none">
                <a:solidFill>
                  <a:srgbClr val="FF7F0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Mensajes con el “yo” y el “tu”</a:t>
            </a:r>
            <a:endParaRPr sz="3800" b="0" i="0" u="none" strike="noStrike" cap="none">
              <a:solidFill>
                <a:srgbClr val="FF7F0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177" name="Google Shape;177;p21"/>
          <p:cNvSpPr txBox="1">
            <a:spLocks noGrp="1"/>
          </p:cNvSpPr>
          <p:nvPr>
            <p:ph type="body" idx="1"/>
          </p:nvPr>
        </p:nvSpPr>
        <p:spPr>
          <a:xfrm>
            <a:off x="779461" y="1981201"/>
            <a:ext cx="3095997" cy="2759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+"/>
            </a:pPr>
            <a:r>
              <a:rPr lang="en-US" sz="20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rPr>
              <a:t>Como convertir conversaciones de conflicto a positivas, productivas, y en la que se gana a pesar de las circunstancias</a:t>
            </a:r>
            <a:endParaRPr/>
          </a:p>
          <a:p>
            <a:pPr marL="342900" marR="0" lvl="0" indent="-342900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+"/>
            </a:pPr>
            <a:r>
              <a:rPr lang="en-US" sz="20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rPr>
              <a:t>Mensajes de “TU” juzgan y culpan a otra </a:t>
            </a:r>
            <a:endParaRPr sz="2000" b="0" i="0" u="none" strike="noStrike" cap="none">
              <a:solidFill>
                <a:srgbClr val="164575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78" name="Google Shape;178;p21"/>
          <p:cNvSpPr txBox="1">
            <a:spLocks noGrp="1"/>
          </p:cNvSpPr>
          <p:nvPr>
            <p:ph type="body" idx="2"/>
          </p:nvPr>
        </p:nvSpPr>
        <p:spPr>
          <a:xfrm>
            <a:off x="4198768" y="2143152"/>
            <a:ext cx="2279231" cy="2485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4"/>
              <a:buFont typeface="Noto Sans Symbols"/>
              <a:buNone/>
            </a:pPr>
            <a:r>
              <a:rPr lang="en-US" sz="1704" b="0" i="0" u="sng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rPr>
              <a:t>Mensajes con el “TU”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534"/>
              <a:buFont typeface="Noto Sans Symbols"/>
              <a:buChar char="+"/>
            </a:pPr>
            <a:r>
              <a:rPr lang="en-US" sz="1704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rPr>
              <a:t>Tu eres un grosero.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534"/>
              <a:buFont typeface="Noto Sans Symbols"/>
              <a:buChar char="+"/>
            </a:pPr>
            <a:r>
              <a:rPr lang="en-US" sz="1704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rPr>
              <a:t>Tu haces que me da coraje.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534"/>
              <a:buFont typeface="Noto Sans Symbols"/>
              <a:buChar char="+"/>
            </a:pPr>
            <a:r>
              <a:rPr lang="en-US" sz="1704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rPr>
              <a:t>Tu debes estar loca.</a:t>
            </a:r>
            <a:endParaRPr sz="1704" b="0" i="0" u="none" strike="noStrike" cap="none">
              <a:solidFill>
                <a:srgbClr val="164575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1035050" marR="0" lvl="2" indent="-269525" algn="ctr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56"/>
              <a:buFont typeface="Noto Sans Symbols"/>
              <a:buNone/>
            </a:pPr>
            <a:endParaRPr sz="1395" b="0" i="0" u="none" strike="noStrike" cap="none">
              <a:solidFill>
                <a:srgbClr val="164575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79" name="Google Shape;179;p21"/>
          <p:cNvSpPr txBox="1"/>
          <p:nvPr/>
        </p:nvSpPr>
        <p:spPr>
          <a:xfrm>
            <a:off x="6477999" y="2143152"/>
            <a:ext cx="2279231" cy="2485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4"/>
              <a:buFont typeface="Noto Sans Symbols"/>
              <a:buNone/>
            </a:pPr>
            <a:r>
              <a:rPr lang="en-US" sz="1704" b="0" i="0" u="sng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rPr>
              <a:t>Mensajes con el “YO”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534"/>
              <a:buFont typeface="Noto Sans Symbols"/>
              <a:buChar char="+"/>
            </a:pPr>
            <a:r>
              <a:rPr lang="en-US" sz="1704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rPr>
              <a:t>Me siento molesta.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534"/>
              <a:buFont typeface="Noto Sans Symbols"/>
              <a:buChar char="+"/>
            </a:pPr>
            <a:r>
              <a:rPr lang="en-US" sz="1704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rPr>
              <a:t>Yo siento que tengo coraje.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534"/>
              <a:buFont typeface="Noto Sans Symbols"/>
              <a:buChar char="+"/>
            </a:pPr>
            <a:r>
              <a:rPr lang="en-US" sz="1704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rPr>
              <a:t>Yo no te entiendo. </a:t>
            </a:r>
            <a:endParaRPr sz="1704" b="0" i="0" u="none" strike="noStrike" cap="none">
              <a:solidFill>
                <a:srgbClr val="164575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2"/>
          <p:cNvSpPr txBox="1">
            <a:spLocks noGrp="1"/>
          </p:cNvSpPr>
          <p:nvPr>
            <p:ph type="title"/>
          </p:nvPr>
        </p:nvSpPr>
        <p:spPr>
          <a:xfrm>
            <a:off x="779463" y="4643601"/>
            <a:ext cx="706185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685800" indent="-685800">
              <a:buSzPts val="4800"/>
              <a:buFont typeface="Arial"/>
              <a:buChar char="•"/>
            </a:pPr>
            <a:r>
              <a:rPr lang="en-US" sz="4000" b="0" i="0" u="none" strike="noStrike" cap="none" err="1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rPr>
              <a:t>Ponga</a:t>
            </a:r>
            <a:r>
              <a:rPr lang="en-US" sz="40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rPr>
              <a:t> en </a:t>
            </a:r>
            <a:r>
              <a:rPr lang="en-US" sz="4000" b="0" i="0" u="none" strike="noStrike" cap="none" err="1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rPr>
              <a:t>practica</a:t>
            </a:r>
            <a:r>
              <a:rPr lang="en-US" sz="40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rPr>
              <a:t> los </a:t>
            </a:r>
            <a:r>
              <a:rPr lang="en-US" sz="4000" b="0" i="0" u="none" strike="noStrike" cap="none" err="1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rPr>
              <a:t>buenos</a:t>
            </a:r>
            <a:r>
              <a:rPr lang="en-US" sz="4000"/>
              <a:t> </a:t>
            </a:r>
            <a:r>
              <a:rPr lang="en-US" sz="40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4000" b="0" i="0" u="none" strike="noStrike" cap="none" err="1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rPr>
              <a:t>principios</a:t>
            </a:r>
            <a:r>
              <a:rPr lang="en-US" sz="40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rPr>
              <a:t> de </a:t>
            </a:r>
            <a:r>
              <a:rPr lang="en-US" sz="4000" b="0" i="0" u="none" strike="noStrike" cap="none" err="1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rPr>
              <a:t>creencia</a:t>
            </a:r>
            <a:br>
              <a:rPr lang="en-US" sz="4000" b="0" i="0" u="none" strike="noStrike" cap="none">
                <a:latin typeface="Corbel"/>
                <a:ea typeface="Corbel"/>
                <a:cs typeface="Corbel"/>
              </a:rPr>
            </a:br>
            <a:r>
              <a:rPr lang="en-US" sz="4000" b="0" i="0" u="none" strike="noStrike" cap="none" err="1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rPr>
              <a:t>Inviten</a:t>
            </a:r>
            <a:r>
              <a:rPr lang="en-US" sz="40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rPr>
              <a:t> a </a:t>
            </a:r>
            <a:r>
              <a:rPr lang="en-US" sz="4000" b="0" i="0" u="none" strike="noStrike" cap="none" err="1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rPr>
              <a:t>su</a:t>
            </a:r>
            <a:r>
              <a:rPr lang="en-US" sz="40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4000" b="0" i="0" u="none" strike="noStrike" cap="none" err="1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rPr>
              <a:t>familia</a:t>
            </a:r>
            <a:r>
              <a:rPr lang="en-US" sz="40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rPr>
              <a:t> para la </a:t>
            </a:r>
            <a:r>
              <a:rPr lang="en-US" sz="4000" b="0" i="0" u="none" strike="noStrike" cap="none" err="1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rPr>
              <a:t>graduación</a:t>
            </a:r>
            <a:r>
              <a:rPr lang="en-US" sz="40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rPr>
              <a:t>!</a:t>
            </a:r>
            <a:r>
              <a:rPr lang="en-US" sz="4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br>
              <a:rPr lang="en-US" sz="4800" b="0" i="0" u="none" strike="noStrike" cap="none">
                <a:latin typeface="Corbel"/>
                <a:ea typeface="Corbel"/>
                <a:cs typeface="Corbel"/>
              </a:rPr>
            </a:br>
            <a:r>
              <a:rPr lang="en-US" sz="4800"/>
              <a:t>  </a:t>
            </a:r>
            <a:endParaRPr sz="4800" b="0" i="0" u="none" strike="noStrike" cap="none">
              <a:solidFill>
                <a:srgbClr val="164575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85" name="Google Shape;185;p22"/>
          <p:cNvSpPr txBox="1"/>
          <p:nvPr/>
        </p:nvSpPr>
        <p:spPr>
          <a:xfrm>
            <a:off x="779463" y="295833"/>
            <a:ext cx="758348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Permanent Marker"/>
              <a:buNone/>
            </a:pPr>
            <a:r>
              <a:rPr lang="en-US" sz="7200" b="1" i="0" u="none" strike="noStrike" cap="none">
                <a:solidFill>
                  <a:schemeClr val="accent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Tarea</a:t>
            </a:r>
            <a:endParaRPr sz="7200" b="1" i="0" u="none" strike="noStrike" cap="none">
              <a:solidFill>
                <a:schemeClr val="accen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CB1116C5C21C429798B4FF086AE3FC" ma:contentTypeVersion="13" ma:contentTypeDescription="Create a new document." ma:contentTypeScope="" ma:versionID="7cb688158a4b94a1a6586cc091638b71">
  <xsd:schema xmlns:xsd="http://www.w3.org/2001/XMLSchema" xmlns:xs="http://www.w3.org/2001/XMLSchema" xmlns:p="http://schemas.microsoft.com/office/2006/metadata/properties" xmlns:ns2="b6b9343e-c8ac-47dc-bda2-145bf876408c" xmlns:ns3="10ef36d1-303d-453f-a185-e2a4ab828eff" targetNamespace="http://schemas.microsoft.com/office/2006/metadata/properties" ma:root="true" ma:fieldsID="c7bfefb362dad1c93b752823d228c20d" ns2:_="" ns3:_="">
    <xsd:import namespace="b6b9343e-c8ac-47dc-bda2-145bf876408c"/>
    <xsd:import namespace="10ef36d1-303d-453f-a185-e2a4ab828e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b9343e-c8ac-47dc-bda2-145bf87640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ef36d1-303d-453f-a185-e2a4ab828ef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BE5EEE1-E281-49BE-82B8-5F407612C4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b9343e-c8ac-47dc-bda2-145bf876408c"/>
    <ds:schemaRef ds:uri="10ef36d1-303d-453f-a185-e2a4ab828e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8C8404B-AE99-4DE0-8EB0-95C737260981}">
  <ds:schemaRefs>
    <ds:schemaRef ds:uri="http://purl.org/dc/elements/1.1/"/>
    <ds:schemaRef ds:uri="b6b9343e-c8ac-47dc-bda2-145bf876408c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10ef36d1-303d-453f-a185-e2a4ab828eff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0957C5F-BD42-4D7A-B730-77D9441830A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371</Words>
  <Application>Microsoft Office PowerPoint</Application>
  <PresentationFormat>On-screen Show (4:3)</PresentationFormat>
  <Paragraphs>48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Permanent Marker</vt:lpstr>
      <vt:lpstr>Calibri</vt:lpstr>
      <vt:lpstr>Noto Sans Symbols</vt:lpstr>
      <vt:lpstr>Arial</vt:lpstr>
      <vt:lpstr>Corbel</vt:lpstr>
      <vt:lpstr>Pixel</vt:lpstr>
      <vt:lpstr>PowerPoint Presentation</vt:lpstr>
      <vt:lpstr>Bienvenidos</vt:lpstr>
      <vt:lpstr>PowerPoint Presentation</vt:lpstr>
      <vt:lpstr>Los principios fundamentales para ser un padre efectivo </vt:lpstr>
      <vt:lpstr>Actividad “El poder de escuchar”</vt:lpstr>
      <vt:lpstr>Mensajes con el “yo” y el “tu”</vt:lpstr>
      <vt:lpstr>Ponga en practica los buenos  principios de creencia Inviten a su familia para la graduación!   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LORENA  AMEZQUITA</cp:lastModifiedBy>
  <cp:revision>4</cp:revision>
  <dcterms:modified xsi:type="dcterms:W3CDTF">2022-05-16T13:57:17Z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0x01010044CB1116C5C21C429798B4FF086AE3FC</vt:lpwstr>
  </property>
  <property fmtid="{D5CDD505-2E9C-101B-9397-08002B2CF9AE}" pid="3" name="AuthorIds_UIVersion_1024">
    <vt:lpwstr>18</vt:lpwstr>
  </property>
</Properties>
</file>